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7" r:id="rId10"/>
    <p:sldId id="268" r:id="rId11"/>
    <p:sldId id="282" r:id="rId12"/>
    <p:sldId id="281" r:id="rId13"/>
    <p:sldId id="283" r:id="rId14"/>
    <p:sldId id="264" r:id="rId15"/>
    <p:sldId id="265" r:id="rId16"/>
    <p:sldId id="266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4" r:id="rId26"/>
    <p:sldId id="285" r:id="rId27"/>
    <p:sldId id="286" r:id="rId28"/>
    <p:sldId id="287" r:id="rId29"/>
    <p:sldId id="288" r:id="rId30"/>
    <p:sldId id="289" r:id="rId31"/>
    <p:sldId id="277" r:id="rId32"/>
    <p:sldId id="278" r:id="rId33"/>
    <p:sldId id="279" r:id="rId34"/>
    <p:sldId id="280" r:id="rId35"/>
  </p:sldIdLst>
  <p:sldSz cx="12192000" cy="6858000"/>
  <p:notesSz cx="6858000" cy="9144000"/>
  <p:defaultTextStyle>
    <a:defPPr>
      <a:defRPr lang="es-U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9"/>
    <p:restoredTop sz="94792"/>
  </p:normalViewPr>
  <p:slideViewPr>
    <p:cSldViewPr snapToGrid="0" snapToObjects="1">
      <p:cViewPr varScale="1">
        <p:scale>
          <a:sx n="48" d="100"/>
          <a:sy n="48" d="100"/>
        </p:scale>
        <p:origin x="200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8BD4FA-BCE4-7843-BBC2-101052791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FE5EEF-6CBD-844A-9803-7DD42BD62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81628C-CA48-F943-9CF1-314860018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03D1-21FA-0B4F-9C56-F470B15A2754}" type="datetimeFigureOut">
              <a:rPr lang="es-ES_tradnl" smtClean="0"/>
              <a:t>18/6/22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2E22C2-3BF7-784D-9F20-E58E216F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209041-0916-7C45-97DA-7E8B17F7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D2F-0253-F04B-9E5D-07D93C3FEA0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3733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8853B-6A0E-2543-8BA2-067C91FE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3F89B4-8753-6142-9589-1417D9E02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DEF2D7-031B-1F40-86D0-4E88E1B1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03D1-21FA-0B4F-9C56-F470B15A2754}" type="datetimeFigureOut">
              <a:rPr lang="es-ES_tradnl" smtClean="0"/>
              <a:t>18/6/22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F34A9D-DEDB-7D47-821A-E2573290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3C4FFD-7688-3744-A184-8E0EA9816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D2F-0253-F04B-9E5D-07D93C3FEA0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5273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7969419-CCEF-9443-9FF9-E909C86CA3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C366F3-CE47-D044-A038-667445043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2EA2BC-B396-D045-9B47-134770140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03D1-21FA-0B4F-9C56-F470B15A2754}" type="datetimeFigureOut">
              <a:rPr lang="es-ES_tradnl" smtClean="0"/>
              <a:t>18/6/22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38DEC2-B5D0-0549-B0D7-C1B6A9FE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E7A9FC-D8BA-AE44-B2B2-677304163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D2F-0253-F04B-9E5D-07D93C3FEA0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3413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BFC6CA-6F0D-1A4C-AB22-1D3885B26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34682A-A2F2-F340-B209-B6ED9450D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1708D6-F70A-8846-BBB8-58B6CEDE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03D1-21FA-0B4F-9C56-F470B15A2754}" type="datetimeFigureOut">
              <a:rPr lang="es-ES_tradnl" smtClean="0"/>
              <a:t>18/6/22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2F3808-9A1D-F348-AD49-68456E7C4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AB9E1E-CB82-B34B-B1AA-D2765847E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D2F-0253-F04B-9E5D-07D93C3FEA0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7527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D90ECA-0A5C-B843-ACFA-AB397C397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FF9EE1-12EF-9544-9F1D-2F25FED64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008256-1D4F-AC4A-B942-E2C368A23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03D1-21FA-0B4F-9C56-F470B15A2754}" type="datetimeFigureOut">
              <a:rPr lang="es-ES_tradnl" smtClean="0"/>
              <a:t>18/6/22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9618DA-549C-D143-88D9-B495E086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F384A0-AFD2-6342-B1B6-90F27DB8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D2F-0253-F04B-9E5D-07D93C3FEA0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590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75F830-A52A-1E43-B38E-890F636D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175A9A-B712-9841-AC75-447AF2AFF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FE4A64-148F-1D4A-8E90-7AAF4852E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76046E-5AB0-E54E-9F6D-ADB259BB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03D1-21FA-0B4F-9C56-F470B15A2754}" type="datetimeFigureOut">
              <a:rPr lang="es-ES_tradnl" smtClean="0"/>
              <a:t>18/6/22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C1FCF67-A8E3-BA42-8680-9D348250A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574386-F43D-B649-BEC4-3FEA871B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D2F-0253-F04B-9E5D-07D93C3FEA0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493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3701A-974C-7745-8086-867875FB4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7D1215-10FE-C343-9784-BF7D184D1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9B80D2-0AF6-B24A-920A-93D6B0D65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FB9AED9-BD0D-1E4A-BD5C-2B1E61C81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9DBA6E6-1E74-344F-9611-FC74CBC4B4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091AAA9-BBB4-194B-9390-7E5BC982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03D1-21FA-0B4F-9C56-F470B15A2754}" type="datetimeFigureOut">
              <a:rPr lang="es-ES_tradnl" smtClean="0"/>
              <a:t>18/6/22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C7AA27-7ED8-BE47-944F-7C4F43EF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47D2059-1728-0F47-AB49-846C6058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D2F-0253-F04B-9E5D-07D93C3FEA0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2422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17C40-17DE-B24B-ADE9-63B55943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DA030B-F424-BA40-B0E6-DF970ECF3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03D1-21FA-0B4F-9C56-F470B15A2754}" type="datetimeFigureOut">
              <a:rPr lang="es-ES_tradnl" smtClean="0"/>
              <a:t>18/6/22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C83EEE-8193-D045-8547-E049B22FB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466404-284A-7F45-8FDA-9130C0033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D2F-0253-F04B-9E5D-07D93C3FEA0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8795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E8ACAF2-05D5-8D40-BD52-2D3ACA05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03D1-21FA-0B4F-9C56-F470B15A2754}" type="datetimeFigureOut">
              <a:rPr lang="es-ES_tradnl" smtClean="0"/>
              <a:t>18/6/22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8324836-94A3-334B-9DD1-D9766CDA3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653816A-D658-2C48-B583-6F42D070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D2F-0253-F04B-9E5D-07D93C3FEA0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092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BA2E0-8400-6A41-8B39-01DFE72C5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BF7550-217A-514D-A956-2042AD7F5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ADAC86-E124-2B4D-9CEE-B6C4CD8DB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4CDDCA-A32A-FD4B-A82C-6F6CD3D2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03D1-21FA-0B4F-9C56-F470B15A2754}" type="datetimeFigureOut">
              <a:rPr lang="es-ES_tradnl" smtClean="0"/>
              <a:t>18/6/22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1152A8-E052-8D49-94A6-5998EC91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5EF6CA-0C85-FA4E-8533-90D7AC56F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D2F-0253-F04B-9E5D-07D93C3FEA0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133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A62E3-4F03-7749-A8BA-7D047BFBA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63322DC-FADF-024B-86B1-D5B3724AB1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A101FD3-1683-9947-A75C-BE32DC16B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EEF32B-237E-6F47-9EC1-06FC8B2B0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03D1-21FA-0B4F-9C56-F470B15A2754}" type="datetimeFigureOut">
              <a:rPr lang="es-ES_tradnl" smtClean="0"/>
              <a:t>18/6/22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144F12-9405-114D-8A71-809B7921F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C37783-ECD4-3246-9810-9683CD31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C5D2F-0253-F04B-9E5D-07D93C3FEA0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512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41D53A8-4C09-8348-9E0E-008B4675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DA6A7C-DD1B-9F45-93F0-4588019EB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8AD98B-DA82-8B4E-8166-32A8E474F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A03D1-21FA-0B4F-9C56-F470B15A2754}" type="datetimeFigureOut">
              <a:rPr lang="es-ES_tradnl" smtClean="0"/>
              <a:t>18/6/22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881363-7B7B-AB4C-ADCC-6D7AA298D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824328-0FE9-DB4E-9C51-0E2FB1908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C5D2F-0253-F04B-9E5D-07D93C3FEA0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5216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059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987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415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744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043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649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899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629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418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076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291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917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174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930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63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147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820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236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299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705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274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65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046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318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037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103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939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27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01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80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9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250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136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7292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Macintosh PowerPoint</Application>
  <PresentationFormat>Panorámica</PresentationFormat>
  <Paragraphs>0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De Carlos</dc:creator>
  <cp:lastModifiedBy>Oscar De Carlos</cp:lastModifiedBy>
  <cp:revision>3</cp:revision>
  <dcterms:created xsi:type="dcterms:W3CDTF">2022-06-18T16:48:56Z</dcterms:created>
  <dcterms:modified xsi:type="dcterms:W3CDTF">2022-06-18T17:29:57Z</dcterms:modified>
</cp:coreProperties>
</file>