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79" r:id="rId7"/>
    <p:sldId id="280" r:id="rId8"/>
    <p:sldId id="281" r:id="rId9"/>
    <p:sldId id="290" r:id="rId10"/>
    <p:sldId id="282" r:id="rId11"/>
    <p:sldId id="288" r:id="rId12"/>
    <p:sldId id="285" r:id="rId13"/>
    <p:sldId id="286" r:id="rId14"/>
    <p:sldId id="287" r:id="rId15"/>
    <p:sldId id="262" r:id="rId16"/>
    <p:sldId id="274" r:id="rId17"/>
    <p:sldId id="275" r:id="rId18"/>
    <p:sldId id="277" r:id="rId19"/>
    <p:sldId id="302" r:id="rId20"/>
    <p:sldId id="268" r:id="rId21"/>
    <p:sldId id="300" r:id="rId22"/>
    <p:sldId id="267" r:id="rId23"/>
    <p:sldId id="265" r:id="rId24"/>
  </p:sldIdLst>
  <p:sldSz cx="12192000" cy="6858000"/>
  <p:notesSz cx="6858000" cy="9144000"/>
  <p:defaultTextStyle>
    <a:defPPr>
      <a:defRPr lang="es-UY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609"/>
    <p:restoredTop sz="94689"/>
  </p:normalViewPr>
  <p:slideViewPr>
    <p:cSldViewPr snapToGrid="0" snapToObjects="1">
      <p:cViewPr varScale="1">
        <p:scale>
          <a:sx n="63" d="100"/>
          <a:sy n="63" d="100"/>
        </p:scale>
        <p:origin x="184" y="71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545B9D-9ED5-9F44-969C-7A952A54AA47}" type="datetimeFigureOut">
              <a:rPr lang="es-ES_tradnl" smtClean="0"/>
              <a:t>20/5/23</a:t>
            </a:fld>
            <a:endParaRPr lang="es-ES_tradn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s-ES"/>
              <a:t>Editar los estilos de texto del patrón
Segundo nivel
Tercer nivel
Cuarto nivel
Quinto nivel</a:t>
            </a:r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4072C2-5E1E-3B44-9C72-9339CA285620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89422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4072C2-5E1E-3B44-9C72-9339CA285620}" type="slidenum">
              <a:rPr lang="es-ES_tradnl" smtClean="0"/>
              <a:t>1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418222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4072C2-5E1E-3B44-9C72-9339CA285620}" type="slidenum">
              <a:rPr lang="es-ES_tradnl" smtClean="0"/>
              <a:t>2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2497150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4072C2-5E1E-3B44-9C72-9339CA285620}" type="slidenum">
              <a:rPr lang="es-ES_tradnl" smtClean="0"/>
              <a:t>15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281113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C3CC05-02C7-C249-B869-310CF450CE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976B8AE-ACA4-2549-B95C-9FA95AA991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4BCDE2F-497A-2241-AF74-842742C33B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74E78-CF61-0C41-B00C-C010A2812316}" type="datetimeFigureOut">
              <a:rPr lang="es-ES_tradnl" smtClean="0"/>
              <a:t>20/5/23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8A907C5-A27B-2440-8230-3168D30E2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30CE4D3-CEF5-0A48-8D86-7406DAF06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60049-EF90-A744-A7D1-4C0222118D6D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9208310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6EF9139-3D03-3542-B400-813B200D22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CD70613-95FD-C34F-A0F1-415A764F26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es-ES"/>
              <a:t>Editar los estilos de texto del patrón
Segundo nivel
Tercer nivel
Cuarto nivel
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C51F61E-D7C4-6C41-BAA0-240357CD3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74E78-CF61-0C41-B00C-C010A2812316}" type="datetimeFigureOut">
              <a:rPr lang="es-ES_tradnl" smtClean="0"/>
              <a:t>20/5/23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0048F7C-DD47-724E-B3E7-08D2DFBF03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C6DC8F9-711E-004D-9089-4F8B1BEE3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60049-EF90-A744-A7D1-4C0222118D6D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2614586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1B0597EA-67B9-3549-AC0B-8C69F81533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986CE39-970B-1144-81E2-16588C9CF8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es-ES"/>
              <a:t>Editar los estilos de texto del patrón
Segundo nivel
Tercer nivel
Cuarto nivel
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05BF85A-E3CD-0144-A45E-FFC753BE5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74E78-CF61-0C41-B00C-C010A2812316}" type="datetimeFigureOut">
              <a:rPr lang="es-ES_tradnl" smtClean="0"/>
              <a:t>20/5/23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EBC01EE-EB15-6743-A626-3437F10FD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DC6C945-9522-8F4D-AA6E-586C37DE9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60049-EF90-A744-A7D1-4C0222118D6D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3849839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CA9E0B-D8B5-EB46-9954-A4CB8B1220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745646E-2776-DB40-A9FF-B04D507445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9A2A4BE-04FC-274F-AFCC-E14D87987C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74E78-CF61-0C41-B00C-C010A2812316}" type="datetimeFigureOut">
              <a:rPr lang="es-ES_tradnl" smtClean="0"/>
              <a:t>20/5/23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D473286-A429-8D42-9C47-5DD4F66C79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D64B0C3-D800-6C4A-895E-1924E24A1C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60049-EF90-A744-A7D1-4C0222118D6D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0865291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C9F1BA-D1B2-7C4D-B079-853FD6C74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F7B93AC-E52A-B14C-9EBC-98AF682075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AA8C72E-8128-6549-B8E8-35843ACE94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74E78-CF61-0C41-B00C-C010A2812316}" type="datetimeFigureOut">
              <a:rPr lang="es-ES_tradnl" smtClean="0"/>
              <a:t>20/5/23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6464A3E-BE07-914A-91FF-CBBF4936E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911A8C1-83FE-C14D-BF3D-61E00353E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60049-EF90-A744-A7D1-4C0222118D6D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3025910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520DB7-084D-5748-B333-D50A5E7731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14F6796-4B06-B346-98EA-1532D996A3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ES_tradn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7A9E898-A049-EE49-924D-C6191B6C52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ES_tradn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7589B28-A47D-8B4C-97F1-7324B24470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74E78-CF61-0C41-B00C-C010A2812316}" type="datetimeFigureOut">
              <a:rPr lang="es-ES_tradnl" smtClean="0"/>
              <a:t>20/5/23</a:t>
            </a:fld>
            <a:endParaRPr lang="es-ES_tradn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585C0B7-3973-2A4A-9451-AE6385A39C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6BD0081-9154-D54A-843B-38029F209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60049-EF90-A744-A7D1-4C0222118D6D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304149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895657D-8492-4244-9F47-963AE18C0D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F2DE68D-1449-8843-B9DF-49F3076F61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ES_tradn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14A9C44-B829-A348-8F59-29EBE29396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ES_tradn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EB190AF9-D5C8-824C-B5BE-F8261A8EDC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ES_tradnl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4E04DF39-E9CB-1347-BDB4-D932A1A8AD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ES_tradn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82A5E831-C75D-7D41-8974-E034B65DF9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74E78-CF61-0C41-B00C-C010A2812316}" type="datetimeFigureOut">
              <a:rPr lang="es-ES_tradnl" smtClean="0"/>
              <a:t>20/5/23</a:t>
            </a:fld>
            <a:endParaRPr lang="es-ES_tradn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6FCA16DD-CD4B-624A-9CE5-85265835F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FEDCAE82-3CE2-E040-B778-CE4E88860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60049-EF90-A744-A7D1-4C0222118D6D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46534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FC974B-BF8B-294D-BF14-2E80B8D582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3FD782B-709E-034D-B7A1-3EB4E11C51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74E78-CF61-0C41-B00C-C010A2812316}" type="datetimeFigureOut">
              <a:rPr lang="es-ES_tradnl" smtClean="0"/>
              <a:t>20/5/23</a:t>
            </a:fld>
            <a:endParaRPr lang="es-ES_tradn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ACA11EA-D57D-7745-8497-024186094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265B751-FFC8-534C-B18C-CB12BD3AB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60049-EF90-A744-A7D1-4C0222118D6D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1758551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9304188F-8F20-774F-B26D-D9EC8DCEE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74E78-CF61-0C41-B00C-C010A2812316}" type="datetimeFigureOut">
              <a:rPr lang="es-ES_tradnl" smtClean="0"/>
              <a:t>20/5/23</a:t>
            </a:fld>
            <a:endParaRPr lang="es-ES_tradn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2AAE0283-F0D5-5747-88DD-81A3678E48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287AF08-3D4C-8A46-9857-0CD867E75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60049-EF90-A744-A7D1-4C0222118D6D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1748745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A37658-50A7-5643-A43F-50D0F34506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9C1EFA1-384E-BA43-9185-B1697A116D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ES_tradn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03C9138-ADE6-6E4B-80A3-17080E15C3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ES_tradn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DFBB4C7-A3C5-0E41-84D9-BBC89C783C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74E78-CF61-0C41-B00C-C010A2812316}" type="datetimeFigureOut">
              <a:rPr lang="es-ES_tradnl" smtClean="0"/>
              <a:t>20/5/23</a:t>
            </a:fld>
            <a:endParaRPr lang="es-ES_tradn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5038E49-C9EC-174F-B957-BB9B5AC44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F026BB3-A6B0-F248-B829-393A59D09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60049-EF90-A744-A7D1-4C0222118D6D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858939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016BFCB-A754-8349-988E-359D13C80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CC26E854-5F46-094E-80B0-D42C893F4E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6C2DD12-4C9E-1B40-BA61-E5649ED755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ES_tradn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7B6F731-A29F-BF4E-A01F-C96C5FAC2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74E78-CF61-0C41-B00C-C010A2812316}" type="datetimeFigureOut">
              <a:rPr lang="es-ES_tradnl" smtClean="0"/>
              <a:t>20/5/23</a:t>
            </a:fld>
            <a:endParaRPr lang="es-ES_tradn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D9BFF5A-ED0F-C840-9530-BE4046A23A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CD96733-D836-4047-B4BF-5AC4A9FFD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60049-EF90-A744-A7D1-4C0222118D6D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675143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CB0248FC-2C8C-5C49-A1BF-3D1FD984F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9AEDAA7-3A31-4C47-AFBB-AE2E97E025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s-ES"/>
              <a:t>Editar los estilos de texto del patrón
Segundo nivel
Tercer nivel
Cuarto nivel
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AD1A0BE-64CA-414B-A65C-4CFEC65B8B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B74E78-CF61-0C41-B00C-C010A2812316}" type="datetimeFigureOut">
              <a:rPr lang="es-ES_tradnl" smtClean="0"/>
              <a:t>20/5/23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8565ED5-5CB6-AF4A-A46A-773F5F4BC9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A830486-2232-DA44-A056-801B3125BC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160049-EF90-A744-A7D1-4C0222118D6D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65021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UY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33471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04590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12868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73550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74206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94834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31589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52256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93293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39780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32680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43908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98470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57790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5446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49481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9822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74618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30206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33948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23135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1726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062043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16539</TotalTime>
  <Words>3</Words>
  <Application>Microsoft Macintosh PowerPoint</Application>
  <PresentationFormat>Panorámica</PresentationFormat>
  <Paragraphs>3</Paragraphs>
  <Slides>23</Slides>
  <Notes>3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Oscar De Carlos</dc:creator>
  <cp:lastModifiedBy>Oscar De Carlos</cp:lastModifiedBy>
  <cp:revision>71</cp:revision>
  <dcterms:created xsi:type="dcterms:W3CDTF">2022-05-08T17:10:26Z</dcterms:created>
  <dcterms:modified xsi:type="dcterms:W3CDTF">2023-05-27T15:55:44Z</dcterms:modified>
</cp:coreProperties>
</file>