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1" r:id="rId5"/>
    <p:sldId id="289" r:id="rId6"/>
    <p:sldId id="279" r:id="rId7"/>
    <p:sldId id="280" r:id="rId8"/>
    <p:sldId id="281" r:id="rId9"/>
    <p:sldId id="290" r:id="rId10"/>
    <p:sldId id="288" r:id="rId11"/>
    <p:sldId id="282" r:id="rId12"/>
    <p:sldId id="285" r:id="rId13"/>
    <p:sldId id="286" r:id="rId14"/>
    <p:sldId id="287" r:id="rId15"/>
    <p:sldId id="262" r:id="rId16"/>
    <p:sldId id="274" r:id="rId17"/>
    <p:sldId id="275" r:id="rId18"/>
    <p:sldId id="277" r:id="rId19"/>
    <p:sldId id="276" r:id="rId20"/>
    <p:sldId id="268" r:id="rId21"/>
    <p:sldId id="293" r:id="rId22"/>
    <p:sldId id="294" r:id="rId23"/>
    <p:sldId id="267" r:id="rId24"/>
    <p:sldId id="265" r:id="rId25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74"/>
    <p:restoredTop sz="94322"/>
  </p:normalViewPr>
  <p:slideViewPr>
    <p:cSldViewPr snapToGrid="0" snapToObjects="1">
      <p:cViewPr varScale="1">
        <p:scale>
          <a:sx n="74" d="100"/>
          <a:sy n="7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inier Soares" userId="84d66a31895b47a0" providerId="LiveId" clId="{008D7505-B770-4952-818D-B10171F5EF65}"/>
    <pc:docChg chg="addSld modSld">
      <pc:chgData name="Rainier Soares" userId="84d66a31895b47a0" providerId="LiveId" clId="{008D7505-B770-4952-818D-B10171F5EF65}" dt="2023-09-06T18:50:12.109" v="3" actId="14100"/>
      <pc:docMkLst>
        <pc:docMk/>
      </pc:docMkLst>
      <pc:sldChg chg="addSp delSp modSp new mod">
        <pc:chgData name="Rainier Soares" userId="84d66a31895b47a0" providerId="LiveId" clId="{008D7505-B770-4952-818D-B10171F5EF65}" dt="2023-09-06T18:50:12.109" v="3" actId="14100"/>
        <pc:sldMkLst>
          <pc:docMk/>
          <pc:sldMk cId="3081123849" sldId="294"/>
        </pc:sldMkLst>
        <pc:spChg chg="del">
          <ac:chgData name="Rainier Soares" userId="84d66a31895b47a0" providerId="LiveId" clId="{008D7505-B770-4952-818D-B10171F5EF65}" dt="2023-09-06T18:50:02.203" v="1" actId="931"/>
          <ac:spMkLst>
            <pc:docMk/>
            <pc:sldMk cId="3081123849" sldId="294"/>
            <ac:spMk id="3" creationId="{C91B4650-3194-4C7E-8DFD-8151A355D4F9}"/>
          </ac:spMkLst>
        </pc:spChg>
        <pc:picChg chg="add mod">
          <ac:chgData name="Rainier Soares" userId="84d66a31895b47a0" providerId="LiveId" clId="{008D7505-B770-4952-818D-B10171F5EF65}" dt="2023-09-06T18:50:12.109" v="3" actId="14100"/>
          <ac:picMkLst>
            <pc:docMk/>
            <pc:sldMk cId="3081123849" sldId="294"/>
            <ac:picMk id="5" creationId="{CA9617FB-FB6D-4DFB-BF60-1B0EA2992D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45B9D-9ED5-9F44-969C-7A952A54AA4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072C2-5E1E-3B44-9C72-9339CA28562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942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072C2-5E1E-3B44-9C72-9339CA28562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971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3CC05-02C7-C249-B869-310CF450C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76B8AE-ACA4-2549-B95C-9FA95AA99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CDE2F-497A-2241-AF74-842742C3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907C5-A27B-2440-8230-3168D30E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CE4D3-CEF5-0A48-8D86-7406DAF0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083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F9139-3D03-3542-B400-813B200D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D70613-95FD-C34F-A0F1-415A764F2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1F61E-D7C4-6C41-BAA0-240357CD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048F7C-DD47-724E-B3E7-08D2DFBF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6DC8F9-711E-004D-9089-4F8B1BEE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145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0597EA-67B9-3549-AC0B-8C69F8153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86CE39-970B-1144-81E2-16588C9CF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5BF85A-E3CD-0144-A45E-FFC753BE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BC01EE-EB15-6743-A626-3437F10F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C6C945-9522-8F4D-AA6E-586C37DE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49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A9E0B-D8B5-EB46-9954-A4CB8B12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45646E-2776-DB40-A9FF-B04D50744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2A4BE-04FC-274F-AFCC-E14D87987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473286-A429-8D42-9C47-5DD4F66C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64B0C3-D800-6C4A-895E-1924E24A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65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9F1BA-D1B2-7C4D-B079-853FD6C7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7B93AC-E52A-B14C-9EBC-98AF68207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A8C72E-8128-6549-B8E8-35843ACE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464A3E-BE07-914A-91FF-CBBF4936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1A8C1-83FE-C14D-BF3D-61E00353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259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20DB7-084D-5748-B333-D50A5E77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4F6796-4B06-B346-98EA-1532D996A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A9E898-A049-EE49-924D-C6191B6C5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589B28-A47D-8B4C-97F1-7324B244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85C0B7-3973-2A4A-9451-AE6385A3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BD0081-9154-D54A-843B-38029F20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041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5657D-8492-4244-9F47-963AE18C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2DE68D-1449-8843-B9DF-49F3076F6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4A9C44-B829-A348-8F59-29EBE2939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190AF9-D5C8-824C-B5BE-F8261A8ED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04DF39-E9CB-1347-BDB4-D932A1A8A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A5E831-C75D-7D41-8974-E034B65DF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CA16DD-CD4B-624A-9CE5-85265835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EDCAE82-3CE2-E040-B778-CE4E8886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5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C974B-BF8B-294D-BF14-2E80B8D5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FD782B-709E-034D-B7A1-3EB4E11C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CA11EA-D57D-7745-8497-02418609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65B751-FFC8-534C-B18C-CB12BD3A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585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04188F-8F20-774F-B26D-D9EC8DCE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E0283-F0D5-5747-88DD-81A3678E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87AF08-3D4C-8A46-9857-0CD867E7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487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37658-50A7-5643-A43F-50D0F345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C1EFA1-384E-BA43-9185-B1697A116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3C9138-ADE6-6E4B-80A3-17080E15C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FBB4C7-A3C5-0E41-84D9-BBC89C78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038E49-C9EC-174F-B957-BB9B5AC4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026BB3-A6B0-F248-B829-393A59D0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893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6BFCB-A754-8349-988E-359D13C8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26E854-5F46-094E-80B0-D42C893F4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C2DD12-4C9E-1B40-BA61-E5649ED75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B6F731-A29F-BF4E-A01F-C96C5FAC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9BFF5A-ED0F-C840-9530-BE4046A2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D96733-D836-4047-B4BF-5AC4A9FF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751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B0248FC-2C8C-5C49-A1BF-3D1FD984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EDAA7-3A31-4C47-AFBB-AE2E97E02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D1A0BE-64CA-414B-A65C-4CFEC65B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4E78-CF61-0C41-B00C-C010A281231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65ED5-5CB6-AF4A-A46A-773F5F4BC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830486-2232-DA44-A056-801B3125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502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8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459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5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42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83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158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22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32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978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30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39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84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7D0F4-10C8-4B15-89A8-57E916F1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A9617FB-FB6D-4DFB-BF60-1B0EA2992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112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4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4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7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96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39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31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620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4413</TotalTime>
  <Words>1</Words>
  <Application>Microsoft Office PowerPoint</Application>
  <PresentationFormat>Widescreen</PresentationFormat>
  <Paragraphs>1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De Carlos</dc:creator>
  <cp:lastModifiedBy>Rainier Soares</cp:lastModifiedBy>
  <cp:revision>67</cp:revision>
  <dcterms:created xsi:type="dcterms:W3CDTF">2022-05-08T17:10:26Z</dcterms:created>
  <dcterms:modified xsi:type="dcterms:W3CDTF">2023-09-06T18:50:16Z</dcterms:modified>
</cp:coreProperties>
</file>